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1" r:id="rId5"/>
    <p:sldId id="260" r:id="rId6"/>
    <p:sldId id="259" r:id="rId7"/>
    <p:sldId id="258" r:id="rId8"/>
    <p:sldId id="257" r:id="rId9"/>
    <p:sldId id="271" r:id="rId10"/>
    <p:sldId id="277" r:id="rId11"/>
    <p:sldId id="270" r:id="rId12"/>
    <p:sldId id="269" r:id="rId13"/>
    <p:sldId id="268" r:id="rId14"/>
    <p:sldId id="267" r:id="rId15"/>
    <p:sldId id="266" r:id="rId16"/>
    <p:sldId id="273" r:id="rId17"/>
    <p:sldId id="275" r:id="rId18"/>
    <p:sldId id="274" r:id="rId19"/>
    <p:sldId id="272" r:id="rId20"/>
    <p:sldId id="264" r:id="rId21"/>
    <p:sldId id="27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67E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8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1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54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783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1971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438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922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34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98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872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26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32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47177F-56D0-4B3C-B918-C53A2296E28A}" type="datetimeFigureOut">
              <a:rPr lang="en-US" smtClean="0"/>
              <a:t>5/24/2023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2ADBB9-6A7A-4AB3-A905-16CBB77386D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062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18836" y="0"/>
            <a:ext cx="129970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04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7115" y="-48110"/>
            <a:ext cx="12746229" cy="69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442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6662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453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" y="243840"/>
            <a:ext cx="11908738" cy="6416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01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1468" y="0"/>
            <a:ext cx="140555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59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12192000" cy="706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9190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465" y="0"/>
            <a:ext cx="12412829" cy="6991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002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7972" y="0"/>
            <a:ext cx="12897972" cy="6936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31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760"/>
            <a:ext cx="12004799" cy="608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651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590" y="182881"/>
            <a:ext cx="12042410" cy="632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929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b="1033"/>
          <a:stretch/>
        </p:blipFill>
        <p:spPr>
          <a:xfrm>
            <a:off x="0" y="224511"/>
            <a:ext cx="12146280" cy="6343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129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34109"/>
            <a:ext cx="12192000" cy="788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66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798"/>
            <a:ext cx="12151385" cy="659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791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35670" y="-386500"/>
            <a:ext cx="12518036" cy="8127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4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8222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7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80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83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702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35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12259" y="0"/>
            <a:ext cx="130520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3602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3337" y="0"/>
            <a:ext cx="123753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7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235" y="0"/>
            <a:ext cx="12424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96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67EE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782" y="194949"/>
            <a:ext cx="11406737" cy="649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63318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Panorámica</PresentationFormat>
  <Paragraphs>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..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.</dc:creator>
  <cp:lastModifiedBy>malena garro</cp:lastModifiedBy>
  <cp:revision>4</cp:revision>
  <dcterms:created xsi:type="dcterms:W3CDTF">2023-05-19T23:28:29Z</dcterms:created>
  <dcterms:modified xsi:type="dcterms:W3CDTF">2023-05-24T17:35:23Z</dcterms:modified>
</cp:coreProperties>
</file>